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9"/>
  </p:notesMasterIdLst>
  <p:sldIdLst>
    <p:sldId id="283" r:id="rId2"/>
    <p:sldId id="282" r:id="rId3"/>
    <p:sldId id="280" r:id="rId4"/>
    <p:sldId id="281" r:id="rId5"/>
    <p:sldId id="305" r:id="rId6"/>
    <p:sldId id="302" r:id="rId7"/>
    <p:sldId id="284" r:id="rId8"/>
    <p:sldId id="299" r:id="rId9"/>
    <p:sldId id="304" r:id="rId10"/>
    <p:sldId id="274" r:id="rId11"/>
    <p:sldId id="276" r:id="rId12"/>
    <p:sldId id="277" r:id="rId13"/>
    <p:sldId id="278" r:id="rId14"/>
    <p:sldId id="275" r:id="rId15"/>
    <p:sldId id="279" r:id="rId16"/>
    <p:sldId id="285" r:id="rId17"/>
    <p:sldId id="286" r:id="rId18"/>
    <p:sldId id="292" r:id="rId19"/>
    <p:sldId id="287" r:id="rId20"/>
    <p:sldId id="288" r:id="rId21"/>
    <p:sldId id="297" r:id="rId22"/>
    <p:sldId id="294" r:id="rId23"/>
    <p:sldId id="289" r:id="rId24"/>
    <p:sldId id="295" r:id="rId25"/>
    <p:sldId id="293" r:id="rId26"/>
    <p:sldId id="300" r:id="rId27"/>
    <p:sldId id="29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4BE"/>
    <a:srgbClr val="FFF0C1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1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9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0536C6-FA3E-4C0D-B4C8-EE9AA58F4985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D428BB-F8A0-4588-A718-E2D23E26ED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Подзаголовок 2"/>
          <p:cNvSpPr>
            <a:spLocks noGrp="1"/>
          </p:cNvSpPr>
          <p:nvPr>
            <p:ph type="ctrTitle"/>
          </p:nvPr>
        </p:nvSpPr>
        <p:spPr>
          <a:xfrm>
            <a:off x="3857620" y="1785926"/>
            <a:ext cx="4636938" cy="40719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«Лик войны ужасен, </a:t>
            </a:r>
            <a:br>
              <a:rPr lang="ru-RU" sz="6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лик любви прекрасен…»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97152" name="Picture 2" descr="C:\Documents and Settings\Н_Ш\Рабочий стол\Изображение\Изображение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062667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Заголовок 1"/>
          <p:cNvSpPr>
            <a:spLocks noGrp="1"/>
          </p:cNvSpPr>
          <p:nvPr>
            <p:ph type="ctrTitle"/>
          </p:nvPr>
        </p:nvSpPr>
        <p:spPr>
          <a:xfrm>
            <a:off x="609671" y="116632"/>
            <a:ext cx="8110566" cy="557202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Фронтовая встреча </a:t>
            </a:r>
          </a:p>
        </p:txBody>
      </p:sp>
      <p:pic>
        <p:nvPicPr>
          <p:cNvPr id="2097155" name="Picture 2" descr="F:\Изображение\Изображение 005.jpg"/>
          <p:cNvPicPr>
            <a:picLocks noChangeAspect="1" noChangeArrowheads="1"/>
          </p:cNvPicPr>
          <p:nvPr/>
        </p:nvPicPr>
        <p:blipFill rotWithShape="1">
          <a:blip r:embed="rId2" cstate="print"/>
          <a:srcRect b="6004"/>
          <a:stretch/>
        </p:blipFill>
        <p:spPr bwMode="auto">
          <a:xfrm>
            <a:off x="643626" y="1142984"/>
            <a:ext cx="3429024" cy="5286412"/>
          </a:xfrm>
          <a:prstGeom prst="rect">
            <a:avLst/>
          </a:prstGeom>
          <a:noFill/>
        </p:spPr>
      </p:pic>
      <p:pic>
        <p:nvPicPr>
          <p:cNvPr id="2097156" name="Picture 3" descr="F:\Изображение\Изображение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42984"/>
            <a:ext cx="2668579" cy="5286412"/>
          </a:xfrm>
          <a:prstGeom prst="rect">
            <a:avLst/>
          </a:prstGeom>
          <a:noFill/>
        </p:spPr>
      </p:pic>
      <p:pic>
        <p:nvPicPr>
          <p:cNvPr id="2097157" name="Picture 2" descr="F:\Изображение\Изображение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614" y="1142984"/>
            <a:ext cx="2214578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ctrTitle"/>
          </p:nvPr>
        </p:nvSpPr>
        <p:spPr>
          <a:xfrm>
            <a:off x="-17187" y="27678"/>
            <a:ext cx="8929718" cy="55720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Мусаева</a:t>
            </a:r>
            <a:b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Шахсалам</a:t>
            </a:r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Курбаналиевна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58" name="Picture 2" descr="F:\Изображение\Изображение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991" y="1571612"/>
            <a:ext cx="2571768" cy="3953395"/>
          </a:xfrm>
          <a:prstGeom prst="rect">
            <a:avLst/>
          </a:prstGeom>
          <a:noFill/>
        </p:spPr>
      </p:pic>
      <p:pic>
        <p:nvPicPr>
          <p:cNvPr id="2097159" name="Picture 2" descr="F:\Изображение\Изображение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571613"/>
            <a:ext cx="2559056" cy="3953396"/>
          </a:xfrm>
          <a:prstGeom prst="rect">
            <a:avLst/>
          </a:prstGeom>
          <a:noFill/>
        </p:spPr>
      </p:pic>
      <p:pic>
        <p:nvPicPr>
          <p:cNvPr id="2097160" name="Picture 2" descr="F:\Изображение\Изображение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0759" y="1571612"/>
            <a:ext cx="3429023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110566" cy="557202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Ибрагимов </a:t>
            </a:r>
            <a:b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Бийгиши</a:t>
            </a:r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Ибрагимович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1" name="Picture 2" descr="C:\Documents and Settings\Н_Ш\Рабочий стол\победа ВОВ\загруже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988840"/>
            <a:ext cx="4080956" cy="4440556"/>
          </a:xfrm>
          <a:prstGeom prst="rect">
            <a:avLst/>
          </a:prstGeom>
          <a:noFill/>
        </p:spPr>
      </p:pic>
      <p:pic>
        <p:nvPicPr>
          <p:cNvPr id="20971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528" y="1988840"/>
            <a:ext cx="3902876" cy="44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Заголовок 1"/>
          <p:cNvSpPr>
            <a:spLocks noGrp="1"/>
          </p:cNvSpPr>
          <p:nvPr>
            <p:ph type="ctrTitle"/>
          </p:nvPr>
        </p:nvSpPr>
        <p:spPr>
          <a:xfrm>
            <a:off x="413847" y="116632"/>
            <a:ext cx="8607330" cy="773226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«Лик войны ужасен, лик любви прекрасен…»</a:t>
            </a:r>
          </a:p>
        </p:txBody>
      </p:sp>
      <p:pic>
        <p:nvPicPr>
          <p:cNvPr id="2097153" name="Picture 2" descr="C:\Documents and Settings\Н_Ш\Рабочий стол\Изображение\Изображение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705" y="1196754"/>
            <a:ext cx="3131880" cy="45771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2097154" name="Picture 2" descr="F:\Изображение\Изображение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3"/>
            <a:ext cx="3168352" cy="4577171"/>
          </a:xfrm>
          <a:prstGeom prst="rect">
            <a:avLst/>
          </a:prstGeom>
          <a:noFill/>
        </p:spPr>
      </p:pic>
      <p:sp>
        <p:nvSpPr>
          <p:cNvPr id="1048592" name="Заголовок 1"/>
          <p:cNvSpPr txBox="1"/>
          <p:nvPr/>
        </p:nvSpPr>
        <p:spPr>
          <a:xfrm>
            <a:off x="862323" y="5704413"/>
            <a:ext cx="2714644" cy="55720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9 мая 1945 г.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48593" name="Заголовок 1"/>
          <p:cNvSpPr txBox="1"/>
          <p:nvPr/>
        </p:nvSpPr>
        <p:spPr>
          <a:xfrm>
            <a:off x="6588223" y="6165304"/>
            <a:ext cx="576065" cy="22121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48594" name="Заголовок 1"/>
          <p:cNvSpPr txBox="1"/>
          <p:nvPr/>
        </p:nvSpPr>
        <p:spPr>
          <a:xfrm>
            <a:off x="5637387" y="6165304"/>
            <a:ext cx="2714612" cy="56804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 smtClean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9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мая 1997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48595" name="Заголовок 1"/>
          <p:cNvSpPr txBox="1"/>
          <p:nvPr/>
        </p:nvSpPr>
        <p:spPr>
          <a:xfrm>
            <a:off x="3563888" y="3143248"/>
            <a:ext cx="2079682" cy="10001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3200" b="1" i="1" dirty="0"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52 года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спустя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Заголовок 1"/>
          <p:cNvSpPr>
            <a:spLocks noGrp="1"/>
          </p:cNvSpPr>
          <p:nvPr>
            <p:ph type="ctrTitle"/>
          </p:nvPr>
        </p:nvSpPr>
        <p:spPr>
          <a:xfrm>
            <a:off x="611559" y="116632"/>
            <a:ext cx="8015723" cy="504056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днем Победы!</a:t>
            </a:r>
          </a:p>
        </p:txBody>
      </p:sp>
      <p:pic>
        <p:nvPicPr>
          <p:cNvPr id="2097163" name="Picture 2" descr="F:\Изображение\Изображение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2984"/>
            <a:ext cx="4355006" cy="5214974"/>
          </a:xfrm>
          <a:prstGeom prst="rect">
            <a:avLst/>
          </a:prstGeom>
          <a:noFill/>
        </p:spPr>
      </p:pic>
      <p:pic>
        <p:nvPicPr>
          <p:cNvPr id="2097164" name="Picture 2" descr="F:\Изображение\Изображение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42984"/>
            <a:ext cx="4104456" cy="5214974"/>
          </a:xfrm>
          <a:prstGeom prst="rect">
            <a:avLst/>
          </a:prstGeom>
          <a:noFill/>
        </p:spPr>
      </p:pic>
      <p:pic>
        <p:nvPicPr>
          <p:cNvPr id="2097165" name="Picture 2" descr="C:\Documents and Settings\Н_Ш\Рабочий стол\победа ВОВ\9896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1554" y="1142984"/>
            <a:ext cx="2255452" cy="2500330"/>
          </a:xfrm>
          <a:prstGeom prst="rect">
            <a:avLst/>
          </a:prstGeom>
          <a:noFill/>
        </p:spPr>
      </p:pic>
      <p:pic>
        <p:nvPicPr>
          <p:cNvPr id="2097166" name="Picture 3" descr="C:\Documents and Settings\Н_Ш\Рабочий стол\победа ВОВ\1388980449_otva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5143512"/>
            <a:ext cx="1428760" cy="1221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0C1"/>
            </a:gs>
            <a:gs pos="25000">
              <a:srgbClr val="FFCC99"/>
            </a:gs>
            <a:gs pos="75000">
              <a:srgbClr val="FFF0C1"/>
            </a:gs>
            <a:gs pos="100000">
              <a:srgbClr val="FEE4B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813690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«Лик войны ужасен, лик любви прекрасен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Чем дальше уходит от нас история Великой Отечественной войны, тем больше мы должны говорить о ней, об этой страшной трагедии. Не всё еще известно, не всё сказано об этой войне, несмотря на то, что написано много книг, снято немало фильмов. Нас жителей Буйнакска и Буйнакского района должно переполнять чувство гордости за своих земляков, которые внесли немалую лепту в разгром фашизма в приближение Дня Победы, вставших на защиту Родины от фашисткой нечисти, храбро сражавшихся на всех фронтах.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Статья «Лик войны ужасен, лик любви прекрасен» посвящена описанию жизни двух фронтовиков моих дедушке и бабушке, чьи судьбы навсегда связала Великая Отечественная война. Мою семью как многие миллионы семей в Советском Союзе страшная война не обошла стороной. Мои дедушка и бабушка ветераны Великой Отечественной войны. О их войне, где было всё – смерть, ходившая по пятам, тяжелые бои в небе и на земле, ранение и встреча любви всей их жизни на фронтах войны написан фронтовой роман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Магинора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М. К. Керимовым. В основе этого романа действительно лежит судьба моих близких и родных, имена героев были изменены, что главные герои произведения: отважная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Магинора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это Мусаева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Шахсалам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летчик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Темирлан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Бийгиши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Ибрагимов, о котором я бы хотела рассказать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0C1"/>
            </a:gs>
            <a:gs pos="25000">
              <a:srgbClr val="FFCC99"/>
            </a:gs>
            <a:gs pos="75000">
              <a:srgbClr val="FFF0C1"/>
            </a:gs>
            <a:gs pos="100000">
              <a:srgbClr val="FEE4B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39552" y="641763"/>
            <a:ext cx="799288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октября в 1938 году молодого парня Ибрагимова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Бийгиши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призвали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армию, к тому времени ему было 20 лет. Его отправили курсантом Борисоглебского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авиаучилища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им. Чкалова. Его образование, общее развитие и главное усердие позволило ему сделать это  в числе лучших. Шестерых самых способных пилотов командование решило оставить в качестве инструкторов училища. Так с января 1940 года до самого начала  войны он летал и обучал будущих летчиков. На второй день начала войны летчика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Ибрагимова направили пилотом 5-й отдельной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авиаэскадрильи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Центрального фронта. В 1942 году  в одном из боевых вылетов наших атаковали с большим численным превосходством немецкие самолеты. Бой был тяжелым, сгорели несколько самолетов врага, но и нашим досталось изрядно. В этом групповом бою один из сбитых самолетов был на счету Ибрагимова, но и его самолет был подбит. В результате тяжелого ранения в этом страшном воздушном бою он лечился в течение семи месяцев в эвакогоспитале города Троицка Челябинской области, и ему пришлось расстаться с мечтой  о небе. Его молодого старшего лейтенанта направили  в должности командира роты 1251 артполка 17 Брянского  и 1 Украинского фронтов Главного командования. Где судьба подарила ему встречу с девушкой  по имени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которая стала его женой.  Мусаева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Курбаналиевна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родилась в Сергокале 8 марта  1924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61481"/>
            <a:ext cx="76328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окончания 7 классов  поехала учиться в Баку на наблюдателя метеорологической станции. Когда началась война, ее в числе лучших студенток училища направили в Тбилисскую школу связи. А после окончания  учебы  в 1943 году молодую связистку направили на фронт, сначала 1-й Украинский, затем 2-й Белорусский фронт. Здесь под Минском осенью 1943 года ее рота оказалась в окружении, восемь дней и ночей немцы обстреливали роту, было много убитых и раненых, в том числе ранена была и сама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осколком мины. В эти дни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своим бесстрашием поражала даже бывалых солдат. Силы бойцов таяли. От роты осталось в живых только пятнадцать человек, из них больше половины раненых.  Но они выстояли, так и не дав противнику продвинуться вперед.  Юная телефонистка за этот подвиг была награждена медалью «За отвагу».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госпиталя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перевели в тот полк, где одной из рот командовал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Они познакомились, но вскоре их развели фронтовые дороги, те самые которым было угодно в один прекрасные вечер сорок четвертого вновь свести их судьбы. Только солдатские треугольники, которыми с первого дня регулярно обменивались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говорили о том, что встреча их была не случайно.  С начала их второй встречи и до окончания войны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воевали вместе. 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2-й половине 1944 года Советские войска изгнали  фашистов из Румынии,  Польши, Югославии, Болгарии, Чехословакии и Венгрии. 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0C1"/>
            </a:gs>
            <a:gs pos="25000">
              <a:srgbClr val="FFCC99"/>
            </a:gs>
            <a:gs pos="75000">
              <a:srgbClr val="FFF0C1"/>
            </a:gs>
            <a:gs pos="100000">
              <a:srgbClr val="FEE4B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27584" y="277199"/>
            <a:ext cx="79928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Дивизия, в которой служили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вплотную приблизилась к границе Восточной Пруссии.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13 по 28 января  1945 года рота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в составе Белорусского фронта пробилась вглубь Восточной Пруссии и вышла к городу Кенигсберг. Город был взят Красной Армией в трехдневный срок. Рота под командованием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шла на Берлин, до него оставалось 60 км, когда 9 мая 1945 года Германией была объявлена безоговорочная капитуляция.  Оба они исправно несли нелегкую военную службу. А когда настал долгожданный День Победы, домой возвратились вместе: бравый лейтенант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был кавалером ордена Отечественной войны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степени, дважды Ордена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степени, Красной Звезды, был награжден медалями «За отвагу», «За боевые заслуги», «За освобождение Праги». А  старшина  Мусаева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 медалями «За отвагу», «За боевые заслуги» и кавалером  ордена Отечественной войны 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и 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III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степени.  Они  не любили говорить о своих наградах, считая, что самое главная награда это победа наших бойцов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войны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отправились домой,  и  их фронтовая дружба обернулась свадьбой. У них родилось пятеро детей – сын, 4 дочери, 16 внуков. Они прожили в браке 52 года. После окончания войны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Бийгиши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работал руководителей в различных организациях. В 27 лет он стал председателем  колхоза им.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Дахадаева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сел. Верхнее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Казанище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затем директором лесхоза, начальником ДРСУ,  директором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межрайзаготскота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99"/>
            </a:gs>
            <a:gs pos="25000">
              <a:srgbClr val="FFF0C1"/>
            </a:gs>
            <a:gs pos="75000">
              <a:srgbClr val="FEE4BE"/>
            </a:gs>
            <a:gs pos="100000">
              <a:srgbClr val="FFFF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75 лет Победы!</a:t>
            </a:r>
            <a:b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1945                                2020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КМ\Desktop\da2e2f2f0e22f2f0e88343478a9765c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6213" t="-48" r="16026" b="760"/>
          <a:stretch/>
        </p:blipFill>
        <p:spPr bwMode="auto">
          <a:xfrm>
            <a:off x="4572000" y="1574599"/>
            <a:ext cx="4248472" cy="4950744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799"/>
            <a:ext cx="4032448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0C1"/>
            </a:gs>
            <a:gs pos="25000">
              <a:srgbClr val="FFCC99"/>
            </a:gs>
            <a:gs pos="75000">
              <a:srgbClr val="FFF0C1"/>
            </a:gs>
            <a:gs pos="100000">
              <a:srgbClr val="FEE4B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11560" y="188640"/>
            <a:ext cx="8208912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обладал организаторским талантом, усердием и трудолюбием, он многое сделал для решения социально-экономических проблем района.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же проработала в  Буйнакском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Горпромторге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более 30 лет. Они прожили достойную и счастливую жизнь.  15 июля 1997 года на 78-м году оборвалась жизнь  моего героя ветерана, светлая память о нем сохраниться навсегда в моем  сердце.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вынесла утрату близкого для нее человека и 25 марта 2000 году скончалась на 76-м году жизни.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Время скоротечно. Их дети и  мы внуки были воспитаны на рассказах о подвигах той войны, о любви к Родине и  к своему народу, в духе патриотизма. В победе  Великой Отечественной войны есть заслуга этих двух ветеранов. Нынешнему поколению есть чему поучиться у них, -  таким понятиям как долг, любовь к  Родине, патриотизм,  чувство справедливости, ответственности, отвага и честь. Помнить о их подвиги и их рассказах о той страшной войне я буду всегда. История – это не безликие факты и цифры, это реальные судьбы наших отцов, дедов и прадедов.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Я горжусь тем, что я  являюсь частью удивительной истории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несмотря на все трудности  и испытания, которые выпали на их долю, они с достоинством смогли их пройти, а  ведь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Шахсалам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на начало войны было всего 17 лет, 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Бийгиши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22 года. Надеюсь, что мое поколение будет ПОМНИТЬ ужасы и потери той войны, ГОРДИТЬСЯ  героями и  своей Родиной и никогда НЕ ЗАБУДЕТ тех, кого уже нет 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нами.</a:t>
            </a:r>
            <a:endParaRPr lang="ru-RU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Знать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помнить и гордиться историей своей Родины необходимо, чтобы жить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9 мая 15 года\1  IMG-20150509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242646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9038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4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КМ\Desktop\_MIL7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527"/>
            <a:ext cx="9144000" cy="6777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9 мая 15 года\Аллея славы Мадина и Раисат 19.05.15 г\IMG-20150519-WA0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5"/>
          <a:stretch/>
        </p:blipFill>
        <p:spPr bwMode="auto">
          <a:xfrm>
            <a:off x="611560" y="836711"/>
            <a:ext cx="4317503" cy="53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7" y="836711"/>
            <a:ext cx="3809967" cy="537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9 мая 15 года\Аллея славы Мадина и Раисат 19.05.15 г\IMG-20150519-WA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" y="332656"/>
            <a:ext cx="8302886" cy="62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9 мая- фото 15 год\snX3Z5R9i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6" y="404664"/>
            <a:ext cx="8691620" cy="61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КМ\Downloads\WhatsApp Image 2020-03-23 at 01.00.0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99"/>
            </a:gs>
            <a:gs pos="25000">
              <a:srgbClr val="FFF0C1"/>
            </a:gs>
            <a:gs pos="75000">
              <a:srgbClr val="FEE4BE"/>
            </a:gs>
            <a:gs pos="100000">
              <a:srgbClr val="FEE4B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8075086" cy="629210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Помним, гордимся!</a:t>
            </a:r>
          </a:p>
        </p:txBody>
      </p:sp>
      <p:pic>
        <p:nvPicPr>
          <p:cNvPr id="2097167" name="Picture 4" descr="C:\Documents and Settings\Н_Ш\Рабочий стол\победа ВОВ\257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857628"/>
            <a:ext cx="4283841" cy="2857520"/>
          </a:xfrm>
          <a:prstGeom prst="rect">
            <a:avLst/>
          </a:prstGeom>
          <a:noFill/>
        </p:spPr>
      </p:pic>
      <p:pic>
        <p:nvPicPr>
          <p:cNvPr id="2097168" name="Picture 2" descr="C:\Documents and Settings\Н_Ш\Рабочий стол\победа ВОВ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71546"/>
            <a:ext cx="4357718" cy="2786081"/>
          </a:xfrm>
          <a:prstGeom prst="rect">
            <a:avLst/>
          </a:prstGeom>
          <a:noFill/>
        </p:spPr>
      </p:pic>
      <p:pic>
        <p:nvPicPr>
          <p:cNvPr id="2097169" name="Picture 3" descr="C:\Documents and Settings\Н_Ш\Рабочий стол\победа ВОВ\0008-008-Velikaja-otechestvennaja-voj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71546"/>
            <a:ext cx="4286280" cy="2786082"/>
          </a:xfrm>
          <a:prstGeom prst="rect">
            <a:avLst/>
          </a:prstGeom>
          <a:noFill/>
        </p:spPr>
      </p:pic>
      <p:pic>
        <p:nvPicPr>
          <p:cNvPr id="20971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435771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99"/>
            </a:gs>
            <a:gs pos="25000">
              <a:srgbClr val="FEE4BE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10566" cy="72008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Лик войны ужасен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4" y="764704"/>
            <a:ext cx="82232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400211" cy="576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9 мая- фото 15 год\1576d3d3d88051039000c07c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r="6000" b="2917"/>
          <a:stretch/>
        </p:blipFill>
        <p:spPr bwMode="auto">
          <a:xfrm>
            <a:off x="3203848" y="764706"/>
            <a:ext cx="5773959" cy="54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3816424" cy="54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4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25000">
              <a:schemeClr val="accent2">
                <a:lumMod val="75000"/>
              </a:schemeClr>
            </a:gs>
            <a:gs pos="7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ТКМ\Desktop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320479" cy="589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4956835" cy="590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6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08720"/>
            <a:ext cx="8931275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1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</TotalTime>
  <Words>1267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Презентация PowerPoint</vt:lpstr>
      <vt:lpstr>75 лет Победы! 1945                                2020</vt:lpstr>
      <vt:lpstr>Помним, гордимся!</vt:lpstr>
      <vt:lpstr>Лик войны ужасен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«Лик войны ужасен,  лик любви прекрасен…»</vt:lpstr>
      <vt:lpstr>Фронтовая встреча </vt:lpstr>
      <vt:lpstr>Мусаева  Шахсалам   Курбаналиевна </vt:lpstr>
      <vt:lpstr>Ибрагимов  Бийгиши Ибрагимович</vt:lpstr>
      <vt:lpstr>«Лик войны ужасен, лик любви прекрасен…»</vt:lpstr>
      <vt:lpstr>С днем Победы!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Гимназия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«Лик войны ужасен, лик любви прекрасен…»</dc:title>
  <dc:creator>Начальня школа</dc:creator>
  <cp:lastModifiedBy>User</cp:lastModifiedBy>
  <cp:revision>21</cp:revision>
  <dcterms:created xsi:type="dcterms:W3CDTF">2014-10-20T01:28:18Z</dcterms:created>
  <dcterms:modified xsi:type="dcterms:W3CDTF">2020-03-23T09:40:22Z</dcterms:modified>
</cp:coreProperties>
</file>